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loísa Fernanda" userId="0fef3bcb1ed2b873" providerId="LiveId" clId="{8A6435DE-F0F2-40F5-9691-E61DA5B7B3AE}"/>
    <pc:docChg chg="custSel addSld modSld addMainMaster delMainMaster">
      <pc:chgData name="Heloísa Fernanda" userId="0fef3bcb1ed2b873" providerId="LiveId" clId="{8A6435DE-F0F2-40F5-9691-E61DA5B7B3AE}" dt="2024-04-30T11:59:11.458" v="81" actId="20577"/>
      <pc:docMkLst>
        <pc:docMk/>
      </pc:docMkLst>
      <pc:sldChg chg="addSp modSp mod modMedia setBg modClrScheme chgLayout">
        <pc:chgData name="Heloísa Fernanda" userId="0fef3bcb1ed2b873" providerId="LiveId" clId="{8A6435DE-F0F2-40F5-9691-E61DA5B7B3AE}" dt="2024-04-30T11:57:38.917" v="35"/>
        <pc:sldMkLst>
          <pc:docMk/>
          <pc:sldMk cId="2150481984" sldId="256"/>
        </pc:sldMkLst>
        <pc:spChg chg="mod">
          <ac:chgData name="Heloísa Fernanda" userId="0fef3bcb1ed2b873" providerId="LiveId" clId="{8A6435DE-F0F2-40F5-9691-E61DA5B7B3AE}" dt="2024-04-30T11:57:35.714" v="33" actId="26606"/>
          <ac:spMkLst>
            <pc:docMk/>
            <pc:sldMk cId="2150481984" sldId="256"/>
            <ac:spMk id="2" creationId="{200CB7B1-082F-E5E4-0010-FA09F6E1392B}"/>
          </ac:spMkLst>
        </pc:spChg>
        <pc:spChg chg="mod">
          <ac:chgData name="Heloísa Fernanda" userId="0fef3bcb1ed2b873" providerId="LiveId" clId="{8A6435DE-F0F2-40F5-9691-E61DA5B7B3AE}" dt="2024-04-30T11:57:35.714" v="33" actId="26606"/>
          <ac:spMkLst>
            <pc:docMk/>
            <pc:sldMk cId="2150481984" sldId="256"/>
            <ac:spMk id="3" creationId="{388FDE64-8B3F-9C1A-820F-B11C2EC69E18}"/>
          </ac:spMkLst>
        </pc:spChg>
        <pc:spChg chg="add">
          <ac:chgData name="Heloísa Fernanda" userId="0fef3bcb1ed2b873" providerId="LiveId" clId="{8A6435DE-F0F2-40F5-9691-E61DA5B7B3AE}" dt="2024-04-30T11:57:35.714" v="33" actId="26606"/>
          <ac:spMkLst>
            <pc:docMk/>
            <pc:sldMk cId="2150481984" sldId="256"/>
            <ac:spMk id="9" creationId="{0623FB3B-24E7-5304-70D8-3CA402902220}"/>
          </ac:spMkLst>
        </pc:spChg>
        <pc:spChg chg="add">
          <ac:chgData name="Heloísa Fernanda" userId="0fef3bcb1ed2b873" providerId="LiveId" clId="{8A6435DE-F0F2-40F5-9691-E61DA5B7B3AE}" dt="2024-04-30T11:57:35.714" v="33" actId="26606"/>
          <ac:spMkLst>
            <pc:docMk/>
            <pc:sldMk cId="2150481984" sldId="256"/>
            <ac:spMk id="11" creationId="{765E06A5-89B1-CB13-4A3D-5EEDA36AB232}"/>
          </ac:spMkLst>
        </pc:spChg>
        <pc:spChg chg="add">
          <ac:chgData name="Heloísa Fernanda" userId="0fef3bcb1ed2b873" providerId="LiveId" clId="{8A6435DE-F0F2-40F5-9691-E61DA5B7B3AE}" dt="2024-04-30T11:57:35.714" v="33" actId="26606"/>
          <ac:spMkLst>
            <pc:docMk/>
            <pc:sldMk cId="2150481984" sldId="256"/>
            <ac:spMk id="13" creationId="{4711BF64-C99B-2F90-ADA1-0C08F9BE8392}"/>
          </ac:spMkLst>
        </pc:spChg>
        <pc:picChg chg="add mod">
          <ac:chgData name="Heloísa Fernanda" userId="0fef3bcb1ed2b873" providerId="LiveId" clId="{8A6435DE-F0F2-40F5-9691-E61DA5B7B3AE}" dt="2024-04-30T11:57:38.917" v="35"/>
          <ac:picMkLst>
            <pc:docMk/>
            <pc:sldMk cId="2150481984" sldId="256"/>
            <ac:picMk id="4" creationId="{85382C5C-EC73-EF52-A4F0-D4D011DD5181}"/>
          </ac:picMkLst>
        </pc:picChg>
      </pc:sldChg>
      <pc:sldChg chg="modSp new mod">
        <pc:chgData name="Heloísa Fernanda" userId="0fef3bcb1ed2b873" providerId="LiveId" clId="{8A6435DE-F0F2-40F5-9691-E61DA5B7B3AE}" dt="2024-04-30T11:58:43.679" v="46" actId="20577"/>
        <pc:sldMkLst>
          <pc:docMk/>
          <pc:sldMk cId="1707801147" sldId="257"/>
        </pc:sldMkLst>
        <pc:spChg chg="mod">
          <ac:chgData name="Heloísa Fernanda" userId="0fef3bcb1ed2b873" providerId="LiveId" clId="{8A6435DE-F0F2-40F5-9691-E61DA5B7B3AE}" dt="2024-04-30T11:58:43.679" v="46" actId="20577"/>
          <ac:spMkLst>
            <pc:docMk/>
            <pc:sldMk cId="1707801147" sldId="257"/>
            <ac:spMk id="2" creationId="{B9E3EB32-2BDB-70C5-9A58-D0CF2BFEF70E}"/>
          </ac:spMkLst>
        </pc:spChg>
      </pc:sldChg>
      <pc:sldChg chg="modSp new mod">
        <pc:chgData name="Heloísa Fernanda" userId="0fef3bcb1ed2b873" providerId="LiveId" clId="{8A6435DE-F0F2-40F5-9691-E61DA5B7B3AE}" dt="2024-04-30T11:58:55.009" v="57" actId="20577"/>
        <pc:sldMkLst>
          <pc:docMk/>
          <pc:sldMk cId="4023150943" sldId="258"/>
        </pc:sldMkLst>
        <pc:spChg chg="mod">
          <ac:chgData name="Heloísa Fernanda" userId="0fef3bcb1ed2b873" providerId="LiveId" clId="{8A6435DE-F0F2-40F5-9691-E61DA5B7B3AE}" dt="2024-04-30T11:58:55.009" v="57" actId="20577"/>
          <ac:spMkLst>
            <pc:docMk/>
            <pc:sldMk cId="4023150943" sldId="258"/>
            <ac:spMk id="2" creationId="{28877879-8E24-C8EC-3F91-2D643044985F}"/>
          </ac:spMkLst>
        </pc:spChg>
      </pc:sldChg>
      <pc:sldChg chg="modSp new mod">
        <pc:chgData name="Heloísa Fernanda" userId="0fef3bcb1ed2b873" providerId="LiveId" clId="{8A6435DE-F0F2-40F5-9691-E61DA5B7B3AE}" dt="2024-04-30T11:59:11.458" v="81" actId="20577"/>
        <pc:sldMkLst>
          <pc:docMk/>
          <pc:sldMk cId="3135146454" sldId="259"/>
        </pc:sldMkLst>
        <pc:spChg chg="mod">
          <ac:chgData name="Heloísa Fernanda" userId="0fef3bcb1ed2b873" providerId="LiveId" clId="{8A6435DE-F0F2-40F5-9691-E61DA5B7B3AE}" dt="2024-04-30T11:59:11.458" v="81" actId="20577"/>
          <ac:spMkLst>
            <pc:docMk/>
            <pc:sldMk cId="3135146454" sldId="259"/>
            <ac:spMk id="2" creationId="{6DC8F460-936D-AE08-2C5E-7C3C0FE69349}"/>
          </ac:spMkLst>
        </pc:spChg>
      </pc:sldChg>
      <pc:sldMasterChg chg="del delSldLayout">
        <pc:chgData name="Heloísa Fernanda" userId="0fef3bcb1ed2b873" providerId="LiveId" clId="{8A6435DE-F0F2-40F5-9691-E61DA5B7B3AE}" dt="2024-04-30T11:57:35.714" v="33" actId="26606"/>
        <pc:sldMasterMkLst>
          <pc:docMk/>
          <pc:sldMasterMk cId="438762238" sldId="2147483648"/>
        </pc:sldMasterMkLst>
        <pc:sldLayoutChg chg="del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438762238" sldId="2147483648"/>
            <pc:sldLayoutMk cId="202813626" sldId="2147483649"/>
          </pc:sldLayoutMkLst>
        </pc:sldLayoutChg>
        <pc:sldLayoutChg chg="del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438762238" sldId="2147483648"/>
            <pc:sldLayoutMk cId="2262676849" sldId="2147483650"/>
          </pc:sldLayoutMkLst>
        </pc:sldLayoutChg>
        <pc:sldLayoutChg chg="del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438762238" sldId="2147483648"/>
            <pc:sldLayoutMk cId="2230963817" sldId="2147483651"/>
          </pc:sldLayoutMkLst>
        </pc:sldLayoutChg>
        <pc:sldLayoutChg chg="del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438762238" sldId="2147483648"/>
            <pc:sldLayoutMk cId="3032391204" sldId="2147483652"/>
          </pc:sldLayoutMkLst>
        </pc:sldLayoutChg>
        <pc:sldLayoutChg chg="del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438762238" sldId="2147483648"/>
            <pc:sldLayoutMk cId="13871382" sldId="2147483653"/>
          </pc:sldLayoutMkLst>
        </pc:sldLayoutChg>
        <pc:sldLayoutChg chg="del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438762238" sldId="2147483648"/>
            <pc:sldLayoutMk cId="2194669706" sldId="2147483654"/>
          </pc:sldLayoutMkLst>
        </pc:sldLayoutChg>
        <pc:sldLayoutChg chg="del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438762238" sldId="2147483648"/>
            <pc:sldLayoutMk cId="1395792335" sldId="2147483655"/>
          </pc:sldLayoutMkLst>
        </pc:sldLayoutChg>
        <pc:sldLayoutChg chg="del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438762238" sldId="2147483648"/>
            <pc:sldLayoutMk cId="3887662840" sldId="2147483656"/>
          </pc:sldLayoutMkLst>
        </pc:sldLayoutChg>
        <pc:sldLayoutChg chg="del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438762238" sldId="2147483648"/>
            <pc:sldLayoutMk cId="1672485047" sldId="2147483657"/>
          </pc:sldLayoutMkLst>
        </pc:sldLayoutChg>
        <pc:sldLayoutChg chg="del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438762238" sldId="2147483648"/>
            <pc:sldLayoutMk cId="693842942" sldId="2147483658"/>
          </pc:sldLayoutMkLst>
        </pc:sldLayoutChg>
        <pc:sldLayoutChg chg="del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438762238" sldId="2147483648"/>
            <pc:sldLayoutMk cId="2455714553" sldId="2147483659"/>
          </pc:sldLayoutMkLst>
        </pc:sldLayoutChg>
      </pc:sldMasterChg>
      <pc:sldMasterChg chg="add replId addSldLayout">
        <pc:chgData name="Heloísa Fernanda" userId="0fef3bcb1ed2b873" providerId="LiveId" clId="{8A6435DE-F0F2-40F5-9691-E61DA5B7B3AE}" dt="2024-04-30T11:57:35.714" v="33" actId="26606"/>
        <pc:sldMasterMkLst>
          <pc:docMk/>
          <pc:sldMasterMk cId="2436878668" sldId="2147483660"/>
        </pc:sldMasterMkLst>
        <pc:sldLayoutChg chg="add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2436878668" sldId="2147483660"/>
            <pc:sldLayoutMk cId="828736506" sldId="2147483661"/>
          </pc:sldLayoutMkLst>
        </pc:sldLayoutChg>
        <pc:sldLayoutChg chg="add replId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2436878668" sldId="2147483660"/>
            <pc:sldLayoutMk cId="2501825093" sldId="2147483662"/>
          </pc:sldLayoutMkLst>
        </pc:sldLayoutChg>
        <pc:sldLayoutChg chg="add replId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2436878668" sldId="2147483660"/>
            <pc:sldLayoutMk cId="3142449315" sldId="2147483663"/>
          </pc:sldLayoutMkLst>
        </pc:sldLayoutChg>
        <pc:sldLayoutChg chg="add replId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2436878668" sldId="2147483660"/>
            <pc:sldLayoutMk cId="2436489885" sldId="2147483664"/>
          </pc:sldLayoutMkLst>
        </pc:sldLayoutChg>
        <pc:sldLayoutChg chg="add replId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2436878668" sldId="2147483660"/>
            <pc:sldLayoutMk cId="353152612" sldId="2147483665"/>
          </pc:sldLayoutMkLst>
        </pc:sldLayoutChg>
        <pc:sldLayoutChg chg="add replId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2436878668" sldId="2147483660"/>
            <pc:sldLayoutMk cId="4227922174" sldId="2147483666"/>
          </pc:sldLayoutMkLst>
        </pc:sldLayoutChg>
        <pc:sldLayoutChg chg="add replId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2436878668" sldId="2147483660"/>
            <pc:sldLayoutMk cId="4154308341" sldId="2147483667"/>
          </pc:sldLayoutMkLst>
        </pc:sldLayoutChg>
        <pc:sldLayoutChg chg="add replId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2436878668" sldId="2147483660"/>
            <pc:sldLayoutMk cId="3716368633" sldId="2147483668"/>
          </pc:sldLayoutMkLst>
        </pc:sldLayoutChg>
        <pc:sldLayoutChg chg="add replId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2436878668" sldId="2147483660"/>
            <pc:sldLayoutMk cId="800761857" sldId="2147483669"/>
          </pc:sldLayoutMkLst>
        </pc:sldLayoutChg>
        <pc:sldLayoutChg chg="add replId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2436878668" sldId="2147483660"/>
            <pc:sldLayoutMk cId="1241490799" sldId="2147483670"/>
          </pc:sldLayoutMkLst>
        </pc:sldLayoutChg>
        <pc:sldLayoutChg chg="add replId">
          <pc:chgData name="Heloísa Fernanda" userId="0fef3bcb1ed2b873" providerId="LiveId" clId="{8A6435DE-F0F2-40F5-9691-E61DA5B7B3AE}" dt="2024-04-30T11:57:35.714" v="33" actId="26606"/>
          <pc:sldLayoutMkLst>
            <pc:docMk/>
            <pc:sldMasterMk cId="2436878668" sldId="2147483660"/>
            <pc:sldLayoutMk cId="63895940" sldId="2147483671"/>
          </pc:sldLayoutMkLst>
        </pc:sldLayoutChg>
      </pc:sldMaster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4701464"/>
            <a:ext cx="8952782" cy="1204036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952500"/>
            <a:ext cx="8952781" cy="3748824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895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25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8334" y="952499"/>
            <a:ext cx="2051165" cy="4953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952499"/>
            <a:ext cx="8235834" cy="49530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736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90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618211"/>
            <a:ext cx="8412190" cy="394438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908858"/>
            <a:ext cx="8412192" cy="67610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61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1" y="2260121"/>
            <a:ext cx="4350026" cy="36568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574" y="2260120"/>
            <a:ext cx="4350025" cy="365688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68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966788"/>
            <a:ext cx="10059988" cy="105178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018581"/>
            <a:ext cx="4350027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2774756"/>
            <a:ext cx="4350027" cy="31507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46572" y="2018581"/>
            <a:ext cx="4350028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46572" y="2774756"/>
            <a:ext cx="4350028" cy="315079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657975" y="2625552"/>
            <a:ext cx="423862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403684" y="2625552"/>
            <a:ext cx="42417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3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92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52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6484"/>
            <a:ext cx="3932237" cy="2122516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12026"/>
            <a:ext cx="5143500" cy="4565651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489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7185"/>
            <a:ext cx="3932237" cy="2121813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57702" y="1307186"/>
            <a:ext cx="5038898" cy="459831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49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842963"/>
            <a:ext cx="9601200" cy="1309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262188"/>
            <a:ext cx="9601200" cy="3643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5DBDDF98-C922-483F-97E9-3E76B0201B42}" type="datetimeFigureOut">
              <a:rPr lang="en-US" smtClean="0"/>
              <a:pPr/>
              <a:t>4/30/2024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2810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1B8B3671-A306-4A69-8480-FA9BE839245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878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7548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949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23FB3B-24E7-5304-70D8-3CA402902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Servidores de Computador">
            <a:extLst>
              <a:ext uri="{FF2B5EF4-FFF2-40B4-BE49-F238E27FC236}">
                <a16:creationId xmlns:a16="http://schemas.microsoft.com/office/drawing/2014/main" id="{85382C5C-EC73-EF52-A4F0-D4D011DD51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b="285"/>
          <a:stretch/>
        </p:blipFill>
        <p:spPr>
          <a:xfrm>
            <a:off x="-149" y="-5291"/>
            <a:ext cx="1219214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65E06A5-89B1-CB13-4A3D-5EEDA36AB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1571625"/>
            <a:ext cx="12192000" cy="5286375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8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00CB7B1-082F-E5E4-0010-FA09F6E13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882" y="2398143"/>
            <a:ext cx="5143500" cy="2116348"/>
          </a:xfrm>
          <a:noFill/>
        </p:spPr>
        <p:txBody>
          <a:bodyPr anchor="b"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Banco de Dados EducaLivros Online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8FDE64-8B3F-9C1A-820F-B11C2EC69E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82" y="4514492"/>
            <a:ext cx="4326866" cy="753372"/>
          </a:xfrm>
          <a:noFill/>
        </p:spPr>
        <p:txBody>
          <a:bodyPr anchor="t">
            <a:normAutofit/>
          </a:bodyPr>
          <a:lstStyle/>
          <a:p>
            <a:endParaRPr lang="pt-BR">
              <a:solidFill>
                <a:srgbClr val="FFFFFF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2500" y="952500"/>
            <a:ext cx="10287000" cy="4953000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794" h="4920343">
                <a:moveTo>
                  <a:pt x="0" y="1451087"/>
                </a:moveTo>
                <a:lnTo>
                  <a:pt x="0" y="0"/>
                </a:lnTo>
                <a:lnTo>
                  <a:pt x="9985794" y="0"/>
                </a:lnTo>
                <a:lnTo>
                  <a:pt x="9985794" y="4920343"/>
                </a:lnTo>
                <a:lnTo>
                  <a:pt x="0" y="4920343"/>
                </a:lnTo>
                <a:lnTo>
                  <a:pt x="0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8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E3EB32-2BDB-70C5-9A58-D0CF2BFEF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8586C7-6456-15B6-02F4-01B56D716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7801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877879-8E24-C8EC-3F91-2D6430449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Benefícios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8B507A-DDD6-11F7-4886-16CCEE457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3150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C8F460-936D-AE08-2C5E-7C3C0FE6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Time de Desenvolvimento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B4CD13-C4E8-B73D-380E-8344EE271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5146454"/>
      </p:ext>
    </p:extLst>
  </p:cSld>
  <p:clrMapOvr>
    <a:masterClrMapping/>
  </p:clrMapOvr>
</p:sld>
</file>

<file path=ppt/theme/theme1.xml><?xml version="1.0" encoding="utf-8"?>
<a:theme xmlns:a="http://schemas.openxmlformats.org/drawingml/2006/main" name="PoiseVTI">
  <a:themeElements>
    <a:clrScheme name="AnalogousFromLightSeedRightStep">
      <a:dk1>
        <a:srgbClr val="000000"/>
      </a:dk1>
      <a:lt1>
        <a:srgbClr val="FFFFFF"/>
      </a:lt1>
      <a:dk2>
        <a:srgbClr val="242841"/>
      </a:dk2>
      <a:lt2>
        <a:srgbClr val="E8E4E2"/>
      </a:lt2>
      <a:accent1>
        <a:srgbClr val="45A9EA"/>
      </a:accent1>
      <a:accent2>
        <a:srgbClr val="4E6CEB"/>
      </a:accent2>
      <a:accent3>
        <a:srgbClr val="8B6EEE"/>
      </a:accent3>
      <a:accent4>
        <a:srgbClr val="B34EEB"/>
      </a:accent4>
      <a:accent5>
        <a:srgbClr val="EE6EE7"/>
      </a:accent5>
      <a:accent6>
        <a:srgbClr val="EB4EA0"/>
      </a:accent6>
      <a:hlink>
        <a:srgbClr val="A67759"/>
      </a:hlink>
      <a:folHlink>
        <a:srgbClr val="7F7F7F"/>
      </a:folHlink>
    </a:clrScheme>
    <a:fontScheme name="Goudy Univers">
      <a:majorFont>
        <a:latin typeface="Goudy Old Style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iseVTI" id="{9843863B-6720-4231-BFE7-E604B355382A}" vid="{6C5B2780-C73E-445D-98DA-9D2BCD7897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10</Words>
  <Application>Microsoft Office PowerPoint</Application>
  <PresentationFormat>Widescreen</PresentationFormat>
  <Paragraphs>4</Paragraphs>
  <Slides>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Goudy Old Style</vt:lpstr>
      <vt:lpstr>Univers Light</vt:lpstr>
      <vt:lpstr>PoiseVTI</vt:lpstr>
      <vt:lpstr>Banco de Dados EducaLivros Online</vt:lpstr>
      <vt:lpstr>Introdução</vt:lpstr>
      <vt:lpstr>Benefícios</vt:lpstr>
      <vt:lpstr>Time de Desenvolvimento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Heloísa Fernanda</dc:creator>
  <cp:lastModifiedBy>Heloísa Fernanda</cp:lastModifiedBy>
  <cp:revision>1</cp:revision>
  <dcterms:created xsi:type="dcterms:W3CDTF">2024-04-30T11:51:30Z</dcterms:created>
  <dcterms:modified xsi:type="dcterms:W3CDTF">2024-04-30T11:59:16Z</dcterms:modified>
</cp:coreProperties>
</file>

<file path=docProps/thumbnail.jpeg>
</file>